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78DFC39-F7D0-443E-ACA4-98EFD65A3D8D}"/>
    <pc:docChg chg="custSel modSld">
      <pc:chgData name="Narelle Wheaton" userId="6e1b2b30-480e-4f91-806b-6735d5b9e446" providerId="ADAL" clId="{B78DFC39-F7D0-443E-ACA4-98EFD65A3D8D}" dt="2023-07-26T08:19:47.622" v="15" actId="27636"/>
      <pc:docMkLst>
        <pc:docMk/>
      </pc:docMkLst>
      <pc:sldChg chg="modSp mod">
        <pc:chgData name="Narelle Wheaton" userId="6e1b2b30-480e-4f91-806b-6735d5b9e446" providerId="ADAL" clId="{B78DFC39-F7D0-443E-ACA4-98EFD65A3D8D}" dt="2023-07-26T08:19:47.622" v="15" actId="27636"/>
        <pc:sldMkLst>
          <pc:docMk/>
          <pc:sldMk cId="3006908154" sldId="256"/>
        </pc:sldMkLst>
        <pc:spChg chg="mod">
          <ac:chgData name="Narelle Wheaton" userId="6e1b2b30-480e-4f91-806b-6735d5b9e446" providerId="ADAL" clId="{B78DFC39-F7D0-443E-ACA4-98EFD65A3D8D}" dt="2023-07-26T08:19:47.622" v="15" actId="27636"/>
          <ac:spMkLst>
            <pc:docMk/>
            <pc:sldMk cId="3006908154" sldId="256"/>
            <ac:spMk id="3" creationId="{2E6E76A8-3EC1-4EFC-ADD3-0C891224F6A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BC9536-8055-47A9-A973-66E10E3D63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9016D3-A4FB-4DB2-829E-728588A821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D0765B-BA0A-4E2A-806F-0EA353773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B83E-49C3-4B37-8219-189BD5702E8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B1F5DE-749D-42F3-9E49-5CE3AEAFE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3B0B29-9936-4975-96E5-9EB929308C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30A7-F590-4AB8-BC5F-E1321B5BF4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0790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4F049-7DCF-499B-B5FE-1A6527B3A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83690A-4254-4E6A-BAA5-444A0A436C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F77B4-4107-4129-85E8-F210944E90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B83E-49C3-4B37-8219-189BD5702E8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608761-CAF3-4332-9A65-00464E96D0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2C7503-D500-47B4-A892-D618AA782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30A7-F590-4AB8-BC5F-E1321B5BF4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5843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CDC1B3E-30EA-4DD0-9E71-6574714EBE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287A50-E8A5-4692-984F-30E3BE0D7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F1734C-44C3-4F16-A5DD-6B617BCE23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B83E-49C3-4B37-8219-189BD5702E8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4108E-46B7-4A4E-A745-F7D5C4D4F6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1436DC-0709-4DF9-9DC6-B54AC7CE1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30A7-F590-4AB8-BC5F-E1321B5BF4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44532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316E8-DA88-46CA-A566-71E68F1A6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561E8B-1175-4641-930C-54CA4CCC30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EBD42C-B833-4F86-98ED-38E9E38FB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B83E-49C3-4B37-8219-189BD5702E8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8C5E22-F653-47F6-8E7D-CFD89D8BD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FE8549-1B94-4135-B2B2-B42BF991E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30A7-F590-4AB8-BC5F-E1321B5BF4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71964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28CD5-CB45-423E-B7F0-F05CA39A5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9FE71E-B19A-47CB-9154-6619A56C11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69EADD-EF6E-4258-A0C5-301781EE7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B83E-49C3-4B37-8219-189BD5702E8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DD12B8-2535-4FAE-ACD7-7E8F1A144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02053-D76E-4534-B38C-2DE5B71AD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30A7-F590-4AB8-BC5F-E1321B5BF4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0151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A3F7D-3A58-46A3-8157-246EEC09B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7EDE39-BC52-4531-8E42-EEC0CE3C76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571ACB-0751-4577-BC2F-965F27BA69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608B4A-DAF3-47D5-AE5A-DAB122C64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B83E-49C3-4B37-8219-189BD5702E8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77B1E0-9B7C-4C79-B1A0-C40085CB9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613B28-4871-411F-9369-88E0B461B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30A7-F590-4AB8-BC5F-E1321B5BF4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4876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1C15A-45A7-41CB-BACB-6B679F272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C36CD4-CB70-4158-AB11-45E3C5BFE9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16550C-022A-4C9D-AC27-E981F7497B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00A605-912F-4F1E-A9F0-316E127A3D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16B82C-3DA1-4C86-AD8D-D1A436A816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7BEA27-E474-4E0B-BD1E-1B56605DE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B83E-49C3-4B37-8219-189BD5702E8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7747CB-8C00-4423-AF0F-DEA386B43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68DE22-C2F7-4F39-AC44-76876AFE8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30A7-F590-4AB8-BC5F-E1321B5BF4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326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33752-C9A6-41B1-B6E1-FDC028B93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55C96F-B08A-4DB8-A54C-5DCE8F3BF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B83E-49C3-4B37-8219-189BD5702E8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1F109D-C964-487A-9764-303DAD3B2D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FAF296-D26F-4B26-B969-5060A5E1B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30A7-F590-4AB8-BC5F-E1321B5BF4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938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D097FC5-3371-4099-BFA1-B5942ED13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B83E-49C3-4B37-8219-189BD5702E8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2125B9-2614-4B30-958D-34B00528F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1E3F64-F154-4F4E-AAAE-4BFE176CC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30A7-F590-4AB8-BC5F-E1321B5BF4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4554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C986E-4577-4466-B6C2-0DD4FCF68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AAB4F8-314D-4A3A-92D5-DB2D40A86C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C14979-283F-4A08-A5F8-9522A79F36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304EA-680E-43EC-A353-3D9A11EAB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B83E-49C3-4B37-8219-189BD5702E8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CF5B99-3B3E-4F24-AB96-952D8C524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5F24EF-CAA6-4F81-BB38-FAA6DCDF7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30A7-F590-4AB8-BC5F-E1321B5BF4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6577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1BAC97-9F57-4A05-B399-EFB9CC427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F492DF-D197-4CD7-9067-38F678DEF0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1F52E4-8E54-4180-94A0-99B9DFECF5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CAFA1C-142C-4BB8-82A9-E9FC7EFC5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2B83E-49C3-4B37-8219-189BD5702E8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4A014B-5A23-4986-9B36-5CB370FE4F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8D472A-A25C-422B-99A1-17DB5A4F6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FF30A7-F590-4AB8-BC5F-E1321B5BF4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9839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6BC0889-E413-4476-87E3-C9619B4A8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2F5763-5420-4A14-88BA-95A28AFD09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C830EC-C9FD-4A51-BBD8-69017E2378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2B83E-49C3-4B37-8219-189BD5702E8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03D8B2-FAE0-4561-BE07-D9D0B381C3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D36E66-18C0-4F03-8CEE-E0B9D80021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FF30A7-F590-4AB8-BC5F-E1321B5BF4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7546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6E76A8-3EC1-4EFC-ADD3-0C891224F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77879"/>
            <a:ext cx="9144000" cy="2876704"/>
          </a:xfrm>
        </p:spPr>
        <p:txBody>
          <a:bodyPr>
            <a:normAutofit/>
          </a:bodyPr>
          <a:lstStyle/>
          <a:p>
            <a:r>
              <a:rPr lang="en-AU" sz="22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Day by day the manna fell;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to learn this lesson well!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Still, by constant mercy fed,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Give me, Lord, my daily bread.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908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6E76A8-3EC1-4EFC-ADD3-0C891224F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35332"/>
            <a:ext cx="9144000" cy="27432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Day by day, the promise reads,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Daily strength for daily needs;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Cast foreboding fears away,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Take the manna of today.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8855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6E76A8-3EC1-4EFC-ADD3-0C891224F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99821"/>
            <a:ext cx="9144000" cy="284085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Lord, my times are in Thy hand;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All my sanguine hopes have planned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To Thy wisdom I resign,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would make Thy purpose mine.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851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6E76A8-3EC1-4EFC-ADD3-0C891224F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44714"/>
            <a:ext cx="9144000" cy="285861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Thou my daily task shalt give,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Day by day to Thee I live;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So shall added years fulfill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Not my own, my Father's will.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1606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6E76A8-3EC1-4EFC-ADD3-0C891224F6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02166"/>
            <a:ext cx="9144000" cy="2814222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5.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O to live exempt from care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By the energy of prayer;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Strong in faith, with mind subdued,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Yet elate with gratitude!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63B595E-5CCC-4973-B5E1-51FA8BCBA226}"/>
              </a:ext>
            </a:extLst>
          </p:cNvPr>
          <p:cNvSpPr/>
          <p:nvPr/>
        </p:nvSpPr>
        <p:spPr>
          <a:xfrm>
            <a:off x="364067" y="5979173"/>
            <a:ext cx="2319866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100" dirty="0">
                <a:solidFill>
                  <a:schemeClr val="bg1"/>
                </a:solidFill>
                <a:latin typeface="Calibri" panose="020F0502020204030204" pitchFamily="34" charset="0"/>
              </a:rPr>
              <a:t>Day by day the manna fell</a:t>
            </a:r>
            <a:r>
              <a:rPr lang="en-AU" sz="1100" dirty="0">
                <a:solidFill>
                  <a:schemeClr val="bg1"/>
                </a:solidFill>
              </a:rPr>
              <a:t> </a:t>
            </a:r>
          </a:p>
          <a:p>
            <a:r>
              <a:rPr lang="en-AU" sz="1100" dirty="0">
                <a:solidFill>
                  <a:schemeClr val="bg1"/>
                </a:solidFill>
                <a:latin typeface="Calibri" panose="020F0502020204030204" pitchFamily="34" charset="0"/>
              </a:rPr>
              <a:t>Josiah </a:t>
            </a:r>
            <a:r>
              <a:rPr lang="en-AU" sz="1100" dirty="0" err="1">
                <a:solidFill>
                  <a:schemeClr val="bg1"/>
                </a:solidFill>
                <a:latin typeface="Calibri" panose="020F0502020204030204" pitchFamily="34" charset="0"/>
              </a:rPr>
              <a:t>Conder</a:t>
            </a:r>
            <a:r>
              <a:rPr lang="en-AU" sz="1100" dirty="0">
                <a:solidFill>
                  <a:schemeClr val="bg1"/>
                </a:solidFill>
                <a:latin typeface="Calibri" panose="020F0502020204030204" pitchFamily="34" charset="0"/>
              </a:rPr>
              <a:t> (1789-1855)</a:t>
            </a:r>
          </a:p>
          <a:p>
            <a:r>
              <a:rPr lang="en-AU" sz="110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endParaRPr lang="en-AU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174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9AF754F-122F-4021-93A1-D106E562820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B1FA05D-568D-4308-90D4-5F39435D762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271845A-B662-4D9B-9A3D-56D87ADF74E0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187</Words>
  <Application>Microsoft Office PowerPoint</Application>
  <PresentationFormat>Widescreen</PresentationFormat>
  <Paragraphs>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5</cp:revision>
  <dcterms:created xsi:type="dcterms:W3CDTF">2022-07-14T07:05:12Z</dcterms:created>
  <dcterms:modified xsi:type="dcterms:W3CDTF">2023-07-26T08:19:52Z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